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4" r:id="rId7"/>
    <p:sldId id="261" r:id="rId8"/>
    <p:sldId id="262" r:id="rId9"/>
    <p:sldId id="263"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0" d="100"/>
          <a:sy n="60" d="100"/>
        </p:scale>
        <p:origin x="78" y="11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hdphoto1.wdp>
</file>

<file path=ppt/media/hdphoto2.wdp>
</file>

<file path=ppt/media/hdphoto3.wdp>
</file>

<file path=ppt/media/image1.jpg>
</file>

<file path=ppt/media/image2.jpg>
</file>

<file path=ppt/media/image3.jpg>
</file>

<file path=ppt/media/image4.jpg>
</file>

<file path=ppt/media/image5.png>
</file>

<file path=ppt/media/image6.jpg>
</file>

<file path=ppt/media/image7.jp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1524000" y="1122363"/>
            <a:ext cx="9144000" cy="2387600"/>
          </a:xfrm>
        </p:spPr>
        <p:txBody>
          <a:bodyPr anchor="b"/>
          <a:lstStyle>
            <a:lvl1pPr algn="ctr">
              <a:defRPr sz="6000"/>
            </a:lvl1pPr>
          </a:lstStyle>
          <a:p>
            <a:r>
              <a:rPr lang="ru-RU" smtClean="0"/>
              <a:t>Образец заголовка</a:t>
            </a:r>
            <a:endParaRPr lang="en-US"/>
          </a:p>
        </p:txBody>
      </p:sp>
      <p:sp>
        <p:nvSpPr>
          <p:cNvPr id="3" name="Подзаголовок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smtClean="0"/>
              <a:t>Образец подзаголовка</a:t>
            </a:r>
            <a:endParaRPr lang="en-US"/>
          </a:p>
        </p:txBody>
      </p:sp>
      <p:sp>
        <p:nvSpPr>
          <p:cNvPr id="4" name="Дата 3"/>
          <p:cNvSpPr>
            <a:spLocks noGrp="1"/>
          </p:cNvSpPr>
          <p:nvPr>
            <p:ph type="dt" sz="half" idx="10"/>
          </p:nvPr>
        </p:nvSpPr>
        <p:spPr/>
        <p:txBody>
          <a:bodyPr/>
          <a:lstStyle/>
          <a:p>
            <a:fld id="{543F1D39-6A5C-464B-8740-039C0D2E0BBF}" type="datetimeFigureOut">
              <a:rPr lang="en-US" smtClean="0"/>
              <a:t>6/15/2022</a:t>
            </a:fld>
            <a:endParaRPr lang="en-US"/>
          </a:p>
        </p:txBody>
      </p:sp>
      <p:sp>
        <p:nvSpPr>
          <p:cNvPr id="5" name="Нижний колонтитул 4"/>
          <p:cNvSpPr>
            <a:spLocks noGrp="1"/>
          </p:cNvSpPr>
          <p:nvPr>
            <p:ph type="ftr" sz="quarter" idx="11"/>
          </p:nvPr>
        </p:nvSpPr>
        <p:spPr/>
        <p:txBody>
          <a:bodyPr/>
          <a:lstStyle/>
          <a:p>
            <a:endParaRPr lang="en-US"/>
          </a:p>
        </p:txBody>
      </p:sp>
      <p:sp>
        <p:nvSpPr>
          <p:cNvPr id="6" name="Номер слайда 5"/>
          <p:cNvSpPr>
            <a:spLocks noGrp="1"/>
          </p:cNvSpPr>
          <p:nvPr>
            <p:ph type="sldNum" sz="quarter" idx="12"/>
          </p:nvPr>
        </p:nvSpPr>
        <p:spPr/>
        <p:txBody>
          <a:bodyPr/>
          <a:lstStyle/>
          <a:p>
            <a:fld id="{D0B68595-DECF-45A9-88B5-005F2D1FF346}" type="slidenum">
              <a:rPr lang="en-US" smtClean="0"/>
              <a:t>‹#›</a:t>
            </a:fld>
            <a:endParaRPr lang="en-US"/>
          </a:p>
        </p:txBody>
      </p:sp>
    </p:spTree>
    <p:extLst>
      <p:ext uri="{BB962C8B-B14F-4D97-AF65-F5344CB8AC3E}">
        <p14:creationId xmlns:p14="http://schemas.microsoft.com/office/powerpoint/2010/main" val="5342564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en-US"/>
          </a:p>
        </p:txBody>
      </p:sp>
      <p:sp>
        <p:nvSpPr>
          <p:cNvPr id="3" name="Вертикальный текст 2"/>
          <p:cNvSpPr>
            <a:spLocks noGrp="1"/>
          </p:cNvSpPr>
          <p:nvPr>
            <p:ph type="body" orient="vert" idx="1"/>
          </p:nvPr>
        </p:nvSpPr>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a:p>
        </p:txBody>
      </p:sp>
      <p:sp>
        <p:nvSpPr>
          <p:cNvPr id="4" name="Дата 3"/>
          <p:cNvSpPr>
            <a:spLocks noGrp="1"/>
          </p:cNvSpPr>
          <p:nvPr>
            <p:ph type="dt" sz="half" idx="10"/>
          </p:nvPr>
        </p:nvSpPr>
        <p:spPr/>
        <p:txBody>
          <a:bodyPr/>
          <a:lstStyle/>
          <a:p>
            <a:fld id="{543F1D39-6A5C-464B-8740-039C0D2E0BBF}" type="datetimeFigureOut">
              <a:rPr lang="en-US" smtClean="0"/>
              <a:t>6/15/2022</a:t>
            </a:fld>
            <a:endParaRPr lang="en-US"/>
          </a:p>
        </p:txBody>
      </p:sp>
      <p:sp>
        <p:nvSpPr>
          <p:cNvPr id="5" name="Нижний колонтитул 4"/>
          <p:cNvSpPr>
            <a:spLocks noGrp="1"/>
          </p:cNvSpPr>
          <p:nvPr>
            <p:ph type="ftr" sz="quarter" idx="11"/>
          </p:nvPr>
        </p:nvSpPr>
        <p:spPr/>
        <p:txBody>
          <a:bodyPr/>
          <a:lstStyle/>
          <a:p>
            <a:endParaRPr lang="en-US"/>
          </a:p>
        </p:txBody>
      </p:sp>
      <p:sp>
        <p:nvSpPr>
          <p:cNvPr id="6" name="Номер слайда 5"/>
          <p:cNvSpPr>
            <a:spLocks noGrp="1"/>
          </p:cNvSpPr>
          <p:nvPr>
            <p:ph type="sldNum" sz="quarter" idx="12"/>
          </p:nvPr>
        </p:nvSpPr>
        <p:spPr/>
        <p:txBody>
          <a:bodyPr/>
          <a:lstStyle/>
          <a:p>
            <a:fld id="{D0B68595-DECF-45A9-88B5-005F2D1FF346}" type="slidenum">
              <a:rPr lang="en-US" smtClean="0"/>
              <a:t>‹#›</a:t>
            </a:fld>
            <a:endParaRPr lang="en-US"/>
          </a:p>
        </p:txBody>
      </p:sp>
    </p:spTree>
    <p:extLst>
      <p:ext uri="{BB962C8B-B14F-4D97-AF65-F5344CB8AC3E}">
        <p14:creationId xmlns:p14="http://schemas.microsoft.com/office/powerpoint/2010/main" val="34279181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p:cNvSpPr>
            <a:spLocks noGrp="1"/>
          </p:cNvSpPr>
          <p:nvPr>
            <p:ph type="title" orient="vert"/>
          </p:nvPr>
        </p:nvSpPr>
        <p:spPr>
          <a:xfrm>
            <a:off x="8724900" y="365125"/>
            <a:ext cx="2628900" cy="5811838"/>
          </a:xfrm>
        </p:spPr>
        <p:txBody>
          <a:bodyPr vert="eaVert"/>
          <a:lstStyle/>
          <a:p>
            <a:r>
              <a:rPr lang="ru-RU" smtClean="0"/>
              <a:t>Образец заголовка</a:t>
            </a:r>
            <a:endParaRPr lang="en-US"/>
          </a:p>
        </p:txBody>
      </p:sp>
      <p:sp>
        <p:nvSpPr>
          <p:cNvPr id="3" name="Вертикальный текст 2"/>
          <p:cNvSpPr>
            <a:spLocks noGrp="1"/>
          </p:cNvSpPr>
          <p:nvPr>
            <p:ph type="body" orient="vert" idx="1"/>
          </p:nvPr>
        </p:nvSpPr>
        <p:spPr>
          <a:xfrm>
            <a:off x="838200" y="365125"/>
            <a:ext cx="7734300" cy="5811838"/>
          </a:xfrm>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a:p>
        </p:txBody>
      </p:sp>
      <p:sp>
        <p:nvSpPr>
          <p:cNvPr id="4" name="Дата 3"/>
          <p:cNvSpPr>
            <a:spLocks noGrp="1"/>
          </p:cNvSpPr>
          <p:nvPr>
            <p:ph type="dt" sz="half" idx="10"/>
          </p:nvPr>
        </p:nvSpPr>
        <p:spPr/>
        <p:txBody>
          <a:bodyPr/>
          <a:lstStyle/>
          <a:p>
            <a:fld id="{543F1D39-6A5C-464B-8740-039C0D2E0BBF}" type="datetimeFigureOut">
              <a:rPr lang="en-US" smtClean="0"/>
              <a:t>6/15/2022</a:t>
            </a:fld>
            <a:endParaRPr lang="en-US"/>
          </a:p>
        </p:txBody>
      </p:sp>
      <p:sp>
        <p:nvSpPr>
          <p:cNvPr id="5" name="Нижний колонтитул 4"/>
          <p:cNvSpPr>
            <a:spLocks noGrp="1"/>
          </p:cNvSpPr>
          <p:nvPr>
            <p:ph type="ftr" sz="quarter" idx="11"/>
          </p:nvPr>
        </p:nvSpPr>
        <p:spPr/>
        <p:txBody>
          <a:bodyPr/>
          <a:lstStyle/>
          <a:p>
            <a:endParaRPr lang="en-US"/>
          </a:p>
        </p:txBody>
      </p:sp>
      <p:sp>
        <p:nvSpPr>
          <p:cNvPr id="6" name="Номер слайда 5"/>
          <p:cNvSpPr>
            <a:spLocks noGrp="1"/>
          </p:cNvSpPr>
          <p:nvPr>
            <p:ph type="sldNum" sz="quarter" idx="12"/>
          </p:nvPr>
        </p:nvSpPr>
        <p:spPr/>
        <p:txBody>
          <a:bodyPr/>
          <a:lstStyle/>
          <a:p>
            <a:fld id="{D0B68595-DECF-45A9-88B5-005F2D1FF346}" type="slidenum">
              <a:rPr lang="en-US" smtClean="0"/>
              <a:t>‹#›</a:t>
            </a:fld>
            <a:endParaRPr lang="en-US"/>
          </a:p>
        </p:txBody>
      </p:sp>
    </p:spTree>
    <p:extLst>
      <p:ext uri="{BB962C8B-B14F-4D97-AF65-F5344CB8AC3E}">
        <p14:creationId xmlns:p14="http://schemas.microsoft.com/office/powerpoint/2010/main" val="32690432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en-US"/>
          </a:p>
        </p:txBody>
      </p:sp>
      <p:sp>
        <p:nvSpPr>
          <p:cNvPr id="3" name="Объект 2"/>
          <p:cNvSpPr>
            <a:spLocks noGrp="1"/>
          </p:cNvSpPr>
          <p:nvPr>
            <p:ph idx="1"/>
          </p:nvPr>
        </p:nvSpPr>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a:p>
        </p:txBody>
      </p:sp>
      <p:sp>
        <p:nvSpPr>
          <p:cNvPr id="4" name="Дата 3"/>
          <p:cNvSpPr>
            <a:spLocks noGrp="1"/>
          </p:cNvSpPr>
          <p:nvPr>
            <p:ph type="dt" sz="half" idx="10"/>
          </p:nvPr>
        </p:nvSpPr>
        <p:spPr/>
        <p:txBody>
          <a:bodyPr/>
          <a:lstStyle/>
          <a:p>
            <a:fld id="{543F1D39-6A5C-464B-8740-039C0D2E0BBF}" type="datetimeFigureOut">
              <a:rPr lang="en-US" smtClean="0"/>
              <a:t>6/15/2022</a:t>
            </a:fld>
            <a:endParaRPr lang="en-US"/>
          </a:p>
        </p:txBody>
      </p:sp>
      <p:sp>
        <p:nvSpPr>
          <p:cNvPr id="5" name="Нижний колонтитул 4"/>
          <p:cNvSpPr>
            <a:spLocks noGrp="1"/>
          </p:cNvSpPr>
          <p:nvPr>
            <p:ph type="ftr" sz="quarter" idx="11"/>
          </p:nvPr>
        </p:nvSpPr>
        <p:spPr/>
        <p:txBody>
          <a:bodyPr/>
          <a:lstStyle/>
          <a:p>
            <a:endParaRPr lang="en-US"/>
          </a:p>
        </p:txBody>
      </p:sp>
      <p:sp>
        <p:nvSpPr>
          <p:cNvPr id="6" name="Номер слайда 5"/>
          <p:cNvSpPr>
            <a:spLocks noGrp="1"/>
          </p:cNvSpPr>
          <p:nvPr>
            <p:ph type="sldNum" sz="quarter" idx="12"/>
          </p:nvPr>
        </p:nvSpPr>
        <p:spPr/>
        <p:txBody>
          <a:bodyPr/>
          <a:lstStyle/>
          <a:p>
            <a:fld id="{D0B68595-DECF-45A9-88B5-005F2D1FF346}" type="slidenum">
              <a:rPr lang="en-US" smtClean="0"/>
              <a:t>‹#›</a:t>
            </a:fld>
            <a:endParaRPr lang="en-US"/>
          </a:p>
        </p:txBody>
      </p:sp>
    </p:spTree>
    <p:extLst>
      <p:ext uri="{BB962C8B-B14F-4D97-AF65-F5344CB8AC3E}">
        <p14:creationId xmlns:p14="http://schemas.microsoft.com/office/powerpoint/2010/main" val="20834180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1850" y="1709738"/>
            <a:ext cx="10515600" cy="2852737"/>
          </a:xfrm>
        </p:spPr>
        <p:txBody>
          <a:bodyPr anchor="b"/>
          <a:lstStyle>
            <a:lvl1pPr>
              <a:defRPr sz="6000"/>
            </a:lvl1pPr>
          </a:lstStyle>
          <a:p>
            <a:r>
              <a:rPr lang="ru-RU" smtClean="0"/>
              <a:t>Образец заголовка</a:t>
            </a:r>
            <a:endParaRPr lang="en-US"/>
          </a:p>
        </p:txBody>
      </p:sp>
      <p:sp>
        <p:nvSpPr>
          <p:cNvPr id="3" name="Текст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smtClean="0"/>
              <a:t>Образец текста</a:t>
            </a:r>
          </a:p>
        </p:txBody>
      </p:sp>
      <p:sp>
        <p:nvSpPr>
          <p:cNvPr id="4" name="Дата 3"/>
          <p:cNvSpPr>
            <a:spLocks noGrp="1"/>
          </p:cNvSpPr>
          <p:nvPr>
            <p:ph type="dt" sz="half" idx="10"/>
          </p:nvPr>
        </p:nvSpPr>
        <p:spPr/>
        <p:txBody>
          <a:bodyPr/>
          <a:lstStyle/>
          <a:p>
            <a:fld id="{543F1D39-6A5C-464B-8740-039C0D2E0BBF}" type="datetimeFigureOut">
              <a:rPr lang="en-US" smtClean="0"/>
              <a:t>6/15/2022</a:t>
            </a:fld>
            <a:endParaRPr lang="en-US"/>
          </a:p>
        </p:txBody>
      </p:sp>
      <p:sp>
        <p:nvSpPr>
          <p:cNvPr id="5" name="Нижний колонтитул 4"/>
          <p:cNvSpPr>
            <a:spLocks noGrp="1"/>
          </p:cNvSpPr>
          <p:nvPr>
            <p:ph type="ftr" sz="quarter" idx="11"/>
          </p:nvPr>
        </p:nvSpPr>
        <p:spPr/>
        <p:txBody>
          <a:bodyPr/>
          <a:lstStyle/>
          <a:p>
            <a:endParaRPr lang="en-US"/>
          </a:p>
        </p:txBody>
      </p:sp>
      <p:sp>
        <p:nvSpPr>
          <p:cNvPr id="6" name="Номер слайда 5"/>
          <p:cNvSpPr>
            <a:spLocks noGrp="1"/>
          </p:cNvSpPr>
          <p:nvPr>
            <p:ph type="sldNum" sz="quarter" idx="12"/>
          </p:nvPr>
        </p:nvSpPr>
        <p:spPr/>
        <p:txBody>
          <a:bodyPr/>
          <a:lstStyle/>
          <a:p>
            <a:fld id="{D0B68595-DECF-45A9-88B5-005F2D1FF346}" type="slidenum">
              <a:rPr lang="en-US" smtClean="0"/>
              <a:t>‹#›</a:t>
            </a:fld>
            <a:endParaRPr lang="en-US"/>
          </a:p>
        </p:txBody>
      </p:sp>
    </p:spTree>
    <p:extLst>
      <p:ext uri="{BB962C8B-B14F-4D97-AF65-F5344CB8AC3E}">
        <p14:creationId xmlns:p14="http://schemas.microsoft.com/office/powerpoint/2010/main" val="17389197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en-US"/>
          </a:p>
        </p:txBody>
      </p:sp>
      <p:sp>
        <p:nvSpPr>
          <p:cNvPr id="3" name="Объект 2"/>
          <p:cNvSpPr>
            <a:spLocks noGrp="1"/>
          </p:cNvSpPr>
          <p:nvPr>
            <p:ph sz="half" idx="1"/>
          </p:nvPr>
        </p:nvSpPr>
        <p:spPr>
          <a:xfrm>
            <a:off x="838200" y="1825625"/>
            <a:ext cx="5181600" cy="435133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a:p>
        </p:txBody>
      </p:sp>
      <p:sp>
        <p:nvSpPr>
          <p:cNvPr id="4" name="Объект 3"/>
          <p:cNvSpPr>
            <a:spLocks noGrp="1"/>
          </p:cNvSpPr>
          <p:nvPr>
            <p:ph sz="half" idx="2"/>
          </p:nvPr>
        </p:nvSpPr>
        <p:spPr>
          <a:xfrm>
            <a:off x="6172200" y="1825625"/>
            <a:ext cx="5181600" cy="435133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a:p>
        </p:txBody>
      </p:sp>
      <p:sp>
        <p:nvSpPr>
          <p:cNvPr id="5" name="Дата 4"/>
          <p:cNvSpPr>
            <a:spLocks noGrp="1"/>
          </p:cNvSpPr>
          <p:nvPr>
            <p:ph type="dt" sz="half" idx="10"/>
          </p:nvPr>
        </p:nvSpPr>
        <p:spPr/>
        <p:txBody>
          <a:bodyPr/>
          <a:lstStyle/>
          <a:p>
            <a:fld id="{543F1D39-6A5C-464B-8740-039C0D2E0BBF}" type="datetimeFigureOut">
              <a:rPr lang="en-US" smtClean="0"/>
              <a:t>6/15/2022</a:t>
            </a:fld>
            <a:endParaRPr lang="en-US"/>
          </a:p>
        </p:txBody>
      </p:sp>
      <p:sp>
        <p:nvSpPr>
          <p:cNvPr id="6" name="Нижний колонтитул 5"/>
          <p:cNvSpPr>
            <a:spLocks noGrp="1"/>
          </p:cNvSpPr>
          <p:nvPr>
            <p:ph type="ftr" sz="quarter" idx="11"/>
          </p:nvPr>
        </p:nvSpPr>
        <p:spPr/>
        <p:txBody>
          <a:bodyPr/>
          <a:lstStyle/>
          <a:p>
            <a:endParaRPr lang="en-US"/>
          </a:p>
        </p:txBody>
      </p:sp>
      <p:sp>
        <p:nvSpPr>
          <p:cNvPr id="7" name="Номер слайда 6"/>
          <p:cNvSpPr>
            <a:spLocks noGrp="1"/>
          </p:cNvSpPr>
          <p:nvPr>
            <p:ph type="sldNum" sz="quarter" idx="12"/>
          </p:nvPr>
        </p:nvSpPr>
        <p:spPr/>
        <p:txBody>
          <a:bodyPr/>
          <a:lstStyle/>
          <a:p>
            <a:fld id="{D0B68595-DECF-45A9-88B5-005F2D1FF346}" type="slidenum">
              <a:rPr lang="en-US" smtClean="0"/>
              <a:t>‹#›</a:t>
            </a:fld>
            <a:endParaRPr lang="en-US"/>
          </a:p>
        </p:txBody>
      </p:sp>
    </p:spTree>
    <p:extLst>
      <p:ext uri="{BB962C8B-B14F-4D97-AF65-F5344CB8AC3E}">
        <p14:creationId xmlns:p14="http://schemas.microsoft.com/office/powerpoint/2010/main" val="25792874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9788" y="365125"/>
            <a:ext cx="10515600" cy="1325563"/>
          </a:xfrm>
        </p:spPr>
        <p:txBody>
          <a:bodyPr/>
          <a:lstStyle/>
          <a:p>
            <a:r>
              <a:rPr lang="ru-RU" smtClean="0"/>
              <a:t>Образец заголовка</a:t>
            </a:r>
            <a:endParaRPr lang="en-US"/>
          </a:p>
        </p:txBody>
      </p:sp>
      <p:sp>
        <p:nvSpPr>
          <p:cNvPr id="3" name="Текст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4" name="Объект 3"/>
          <p:cNvSpPr>
            <a:spLocks noGrp="1"/>
          </p:cNvSpPr>
          <p:nvPr>
            <p:ph sz="half" idx="2"/>
          </p:nvPr>
        </p:nvSpPr>
        <p:spPr>
          <a:xfrm>
            <a:off x="839788" y="2505075"/>
            <a:ext cx="5157787" cy="368458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a:p>
        </p:txBody>
      </p:sp>
      <p:sp>
        <p:nvSpPr>
          <p:cNvPr id="5" name="Текст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6" name="Объект 5"/>
          <p:cNvSpPr>
            <a:spLocks noGrp="1"/>
          </p:cNvSpPr>
          <p:nvPr>
            <p:ph sz="quarter" idx="4"/>
          </p:nvPr>
        </p:nvSpPr>
        <p:spPr>
          <a:xfrm>
            <a:off x="6172200" y="2505075"/>
            <a:ext cx="5183188" cy="368458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a:p>
        </p:txBody>
      </p:sp>
      <p:sp>
        <p:nvSpPr>
          <p:cNvPr id="7" name="Дата 6"/>
          <p:cNvSpPr>
            <a:spLocks noGrp="1"/>
          </p:cNvSpPr>
          <p:nvPr>
            <p:ph type="dt" sz="half" idx="10"/>
          </p:nvPr>
        </p:nvSpPr>
        <p:spPr/>
        <p:txBody>
          <a:bodyPr/>
          <a:lstStyle/>
          <a:p>
            <a:fld id="{543F1D39-6A5C-464B-8740-039C0D2E0BBF}" type="datetimeFigureOut">
              <a:rPr lang="en-US" smtClean="0"/>
              <a:t>6/15/2022</a:t>
            </a:fld>
            <a:endParaRPr lang="en-US"/>
          </a:p>
        </p:txBody>
      </p:sp>
      <p:sp>
        <p:nvSpPr>
          <p:cNvPr id="8" name="Нижний колонтитул 7"/>
          <p:cNvSpPr>
            <a:spLocks noGrp="1"/>
          </p:cNvSpPr>
          <p:nvPr>
            <p:ph type="ftr" sz="quarter" idx="11"/>
          </p:nvPr>
        </p:nvSpPr>
        <p:spPr/>
        <p:txBody>
          <a:bodyPr/>
          <a:lstStyle/>
          <a:p>
            <a:endParaRPr lang="en-US"/>
          </a:p>
        </p:txBody>
      </p:sp>
      <p:sp>
        <p:nvSpPr>
          <p:cNvPr id="9" name="Номер слайда 8"/>
          <p:cNvSpPr>
            <a:spLocks noGrp="1"/>
          </p:cNvSpPr>
          <p:nvPr>
            <p:ph type="sldNum" sz="quarter" idx="12"/>
          </p:nvPr>
        </p:nvSpPr>
        <p:spPr/>
        <p:txBody>
          <a:bodyPr/>
          <a:lstStyle/>
          <a:p>
            <a:fld id="{D0B68595-DECF-45A9-88B5-005F2D1FF346}" type="slidenum">
              <a:rPr lang="en-US" smtClean="0"/>
              <a:t>‹#›</a:t>
            </a:fld>
            <a:endParaRPr lang="en-US"/>
          </a:p>
        </p:txBody>
      </p:sp>
    </p:spTree>
    <p:extLst>
      <p:ext uri="{BB962C8B-B14F-4D97-AF65-F5344CB8AC3E}">
        <p14:creationId xmlns:p14="http://schemas.microsoft.com/office/powerpoint/2010/main" val="32485435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en-US"/>
          </a:p>
        </p:txBody>
      </p:sp>
      <p:sp>
        <p:nvSpPr>
          <p:cNvPr id="3" name="Дата 2"/>
          <p:cNvSpPr>
            <a:spLocks noGrp="1"/>
          </p:cNvSpPr>
          <p:nvPr>
            <p:ph type="dt" sz="half" idx="10"/>
          </p:nvPr>
        </p:nvSpPr>
        <p:spPr/>
        <p:txBody>
          <a:bodyPr/>
          <a:lstStyle/>
          <a:p>
            <a:fld id="{543F1D39-6A5C-464B-8740-039C0D2E0BBF}" type="datetimeFigureOut">
              <a:rPr lang="en-US" smtClean="0"/>
              <a:t>6/15/2022</a:t>
            </a:fld>
            <a:endParaRPr lang="en-US"/>
          </a:p>
        </p:txBody>
      </p:sp>
      <p:sp>
        <p:nvSpPr>
          <p:cNvPr id="4" name="Нижний колонтитул 3"/>
          <p:cNvSpPr>
            <a:spLocks noGrp="1"/>
          </p:cNvSpPr>
          <p:nvPr>
            <p:ph type="ftr" sz="quarter" idx="11"/>
          </p:nvPr>
        </p:nvSpPr>
        <p:spPr/>
        <p:txBody>
          <a:bodyPr/>
          <a:lstStyle/>
          <a:p>
            <a:endParaRPr lang="en-US"/>
          </a:p>
        </p:txBody>
      </p:sp>
      <p:sp>
        <p:nvSpPr>
          <p:cNvPr id="5" name="Номер слайда 4"/>
          <p:cNvSpPr>
            <a:spLocks noGrp="1"/>
          </p:cNvSpPr>
          <p:nvPr>
            <p:ph type="sldNum" sz="quarter" idx="12"/>
          </p:nvPr>
        </p:nvSpPr>
        <p:spPr/>
        <p:txBody>
          <a:bodyPr/>
          <a:lstStyle/>
          <a:p>
            <a:fld id="{D0B68595-DECF-45A9-88B5-005F2D1FF346}" type="slidenum">
              <a:rPr lang="en-US" smtClean="0"/>
              <a:t>‹#›</a:t>
            </a:fld>
            <a:endParaRPr lang="en-US"/>
          </a:p>
        </p:txBody>
      </p:sp>
    </p:spTree>
    <p:extLst>
      <p:ext uri="{BB962C8B-B14F-4D97-AF65-F5344CB8AC3E}">
        <p14:creationId xmlns:p14="http://schemas.microsoft.com/office/powerpoint/2010/main" val="40710821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p:cNvSpPr>
            <a:spLocks noGrp="1"/>
          </p:cNvSpPr>
          <p:nvPr>
            <p:ph type="dt" sz="half" idx="10"/>
          </p:nvPr>
        </p:nvSpPr>
        <p:spPr/>
        <p:txBody>
          <a:bodyPr/>
          <a:lstStyle/>
          <a:p>
            <a:fld id="{543F1D39-6A5C-464B-8740-039C0D2E0BBF}" type="datetimeFigureOut">
              <a:rPr lang="en-US" smtClean="0"/>
              <a:t>6/15/2022</a:t>
            </a:fld>
            <a:endParaRPr lang="en-US"/>
          </a:p>
        </p:txBody>
      </p:sp>
      <p:sp>
        <p:nvSpPr>
          <p:cNvPr id="3" name="Нижний колонтитул 2"/>
          <p:cNvSpPr>
            <a:spLocks noGrp="1"/>
          </p:cNvSpPr>
          <p:nvPr>
            <p:ph type="ftr" sz="quarter" idx="11"/>
          </p:nvPr>
        </p:nvSpPr>
        <p:spPr/>
        <p:txBody>
          <a:bodyPr/>
          <a:lstStyle/>
          <a:p>
            <a:endParaRPr lang="en-US"/>
          </a:p>
        </p:txBody>
      </p:sp>
      <p:sp>
        <p:nvSpPr>
          <p:cNvPr id="4" name="Номер слайда 3"/>
          <p:cNvSpPr>
            <a:spLocks noGrp="1"/>
          </p:cNvSpPr>
          <p:nvPr>
            <p:ph type="sldNum" sz="quarter" idx="12"/>
          </p:nvPr>
        </p:nvSpPr>
        <p:spPr/>
        <p:txBody>
          <a:bodyPr/>
          <a:lstStyle/>
          <a:p>
            <a:fld id="{D0B68595-DECF-45A9-88B5-005F2D1FF346}" type="slidenum">
              <a:rPr lang="en-US" smtClean="0"/>
              <a:t>‹#›</a:t>
            </a:fld>
            <a:endParaRPr lang="en-US"/>
          </a:p>
        </p:txBody>
      </p:sp>
    </p:spTree>
    <p:extLst>
      <p:ext uri="{BB962C8B-B14F-4D97-AF65-F5344CB8AC3E}">
        <p14:creationId xmlns:p14="http://schemas.microsoft.com/office/powerpoint/2010/main" val="25942407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9788" y="457200"/>
            <a:ext cx="3932237" cy="1600200"/>
          </a:xfrm>
        </p:spPr>
        <p:txBody>
          <a:bodyPr anchor="b"/>
          <a:lstStyle>
            <a:lvl1pPr>
              <a:defRPr sz="3200"/>
            </a:lvl1pPr>
          </a:lstStyle>
          <a:p>
            <a:r>
              <a:rPr lang="ru-RU" smtClean="0"/>
              <a:t>Образец заголовка</a:t>
            </a:r>
            <a:endParaRPr lang="en-US"/>
          </a:p>
        </p:txBody>
      </p:sp>
      <p:sp>
        <p:nvSpPr>
          <p:cNvPr id="3" name="Объект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a:p>
        </p:txBody>
      </p:sp>
      <p:sp>
        <p:nvSpPr>
          <p:cNvPr id="4" name="Текст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smtClean="0"/>
              <a:t>Образец текста</a:t>
            </a:r>
          </a:p>
        </p:txBody>
      </p:sp>
      <p:sp>
        <p:nvSpPr>
          <p:cNvPr id="5" name="Дата 4"/>
          <p:cNvSpPr>
            <a:spLocks noGrp="1"/>
          </p:cNvSpPr>
          <p:nvPr>
            <p:ph type="dt" sz="half" idx="10"/>
          </p:nvPr>
        </p:nvSpPr>
        <p:spPr/>
        <p:txBody>
          <a:bodyPr/>
          <a:lstStyle/>
          <a:p>
            <a:fld id="{543F1D39-6A5C-464B-8740-039C0D2E0BBF}" type="datetimeFigureOut">
              <a:rPr lang="en-US" smtClean="0"/>
              <a:t>6/15/2022</a:t>
            </a:fld>
            <a:endParaRPr lang="en-US"/>
          </a:p>
        </p:txBody>
      </p:sp>
      <p:sp>
        <p:nvSpPr>
          <p:cNvPr id="6" name="Нижний колонтитул 5"/>
          <p:cNvSpPr>
            <a:spLocks noGrp="1"/>
          </p:cNvSpPr>
          <p:nvPr>
            <p:ph type="ftr" sz="quarter" idx="11"/>
          </p:nvPr>
        </p:nvSpPr>
        <p:spPr/>
        <p:txBody>
          <a:bodyPr/>
          <a:lstStyle/>
          <a:p>
            <a:endParaRPr lang="en-US"/>
          </a:p>
        </p:txBody>
      </p:sp>
      <p:sp>
        <p:nvSpPr>
          <p:cNvPr id="7" name="Номер слайда 6"/>
          <p:cNvSpPr>
            <a:spLocks noGrp="1"/>
          </p:cNvSpPr>
          <p:nvPr>
            <p:ph type="sldNum" sz="quarter" idx="12"/>
          </p:nvPr>
        </p:nvSpPr>
        <p:spPr/>
        <p:txBody>
          <a:bodyPr/>
          <a:lstStyle/>
          <a:p>
            <a:fld id="{D0B68595-DECF-45A9-88B5-005F2D1FF346}" type="slidenum">
              <a:rPr lang="en-US" smtClean="0"/>
              <a:t>‹#›</a:t>
            </a:fld>
            <a:endParaRPr lang="en-US"/>
          </a:p>
        </p:txBody>
      </p:sp>
    </p:spTree>
    <p:extLst>
      <p:ext uri="{BB962C8B-B14F-4D97-AF65-F5344CB8AC3E}">
        <p14:creationId xmlns:p14="http://schemas.microsoft.com/office/powerpoint/2010/main" val="28016939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9788" y="457200"/>
            <a:ext cx="3932237" cy="1600200"/>
          </a:xfrm>
        </p:spPr>
        <p:txBody>
          <a:bodyPr anchor="b"/>
          <a:lstStyle>
            <a:lvl1pPr>
              <a:defRPr sz="3200"/>
            </a:lvl1pPr>
          </a:lstStyle>
          <a:p>
            <a:r>
              <a:rPr lang="ru-RU" smtClean="0"/>
              <a:t>Образец заголовка</a:t>
            </a:r>
            <a:endParaRPr lang="en-US"/>
          </a:p>
        </p:txBody>
      </p:sp>
      <p:sp>
        <p:nvSpPr>
          <p:cNvPr id="3" name="Рисунок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Текст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smtClean="0"/>
              <a:t>Образец текста</a:t>
            </a:r>
          </a:p>
        </p:txBody>
      </p:sp>
      <p:sp>
        <p:nvSpPr>
          <p:cNvPr id="5" name="Дата 4"/>
          <p:cNvSpPr>
            <a:spLocks noGrp="1"/>
          </p:cNvSpPr>
          <p:nvPr>
            <p:ph type="dt" sz="half" idx="10"/>
          </p:nvPr>
        </p:nvSpPr>
        <p:spPr/>
        <p:txBody>
          <a:bodyPr/>
          <a:lstStyle/>
          <a:p>
            <a:fld id="{543F1D39-6A5C-464B-8740-039C0D2E0BBF}" type="datetimeFigureOut">
              <a:rPr lang="en-US" smtClean="0"/>
              <a:t>6/15/2022</a:t>
            </a:fld>
            <a:endParaRPr lang="en-US"/>
          </a:p>
        </p:txBody>
      </p:sp>
      <p:sp>
        <p:nvSpPr>
          <p:cNvPr id="6" name="Нижний колонтитул 5"/>
          <p:cNvSpPr>
            <a:spLocks noGrp="1"/>
          </p:cNvSpPr>
          <p:nvPr>
            <p:ph type="ftr" sz="quarter" idx="11"/>
          </p:nvPr>
        </p:nvSpPr>
        <p:spPr/>
        <p:txBody>
          <a:bodyPr/>
          <a:lstStyle/>
          <a:p>
            <a:endParaRPr lang="en-US"/>
          </a:p>
        </p:txBody>
      </p:sp>
      <p:sp>
        <p:nvSpPr>
          <p:cNvPr id="7" name="Номер слайда 6"/>
          <p:cNvSpPr>
            <a:spLocks noGrp="1"/>
          </p:cNvSpPr>
          <p:nvPr>
            <p:ph type="sldNum" sz="quarter" idx="12"/>
          </p:nvPr>
        </p:nvSpPr>
        <p:spPr/>
        <p:txBody>
          <a:bodyPr/>
          <a:lstStyle/>
          <a:p>
            <a:fld id="{D0B68595-DECF-45A9-88B5-005F2D1FF346}" type="slidenum">
              <a:rPr lang="en-US" smtClean="0"/>
              <a:t>‹#›</a:t>
            </a:fld>
            <a:endParaRPr lang="en-US"/>
          </a:p>
        </p:txBody>
      </p:sp>
    </p:spTree>
    <p:extLst>
      <p:ext uri="{BB962C8B-B14F-4D97-AF65-F5344CB8AC3E}">
        <p14:creationId xmlns:p14="http://schemas.microsoft.com/office/powerpoint/2010/main" val="19979428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smtClean="0"/>
              <a:t>Образец заголовка</a:t>
            </a:r>
            <a:endParaRPr lang="en-US"/>
          </a:p>
        </p:txBody>
      </p:sp>
      <p:sp>
        <p:nvSpPr>
          <p:cNvPr id="3" name="Текст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a:p>
        </p:txBody>
      </p:sp>
      <p:sp>
        <p:nvSpPr>
          <p:cNvPr id="4" name="Дата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3F1D39-6A5C-464B-8740-039C0D2E0BBF}" type="datetimeFigureOut">
              <a:rPr lang="en-US" smtClean="0"/>
              <a:t>6/15/2022</a:t>
            </a:fld>
            <a:endParaRPr lang="en-US"/>
          </a:p>
        </p:txBody>
      </p:sp>
      <p:sp>
        <p:nvSpPr>
          <p:cNvPr id="5" name="Нижний колонтитул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Номер слайда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0B68595-DECF-45A9-88B5-005F2D1FF346}" type="slidenum">
              <a:rPr lang="en-US" smtClean="0"/>
              <a:t>‹#›</a:t>
            </a:fld>
            <a:endParaRPr lang="en-US"/>
          </a:p>
        </p:txBody>
      </p:sp>
    </p:spTree>
    <p:extLst>
      <p:ext uri="{BB962C8B-B14F-4D97-AF65-F5344CB8AC3E}">
        <p14:creationId xmlns:p14="http://schemas.microsoft.com/office/powerpoint/2010/main" val="8406147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4078621" y="6172200"/>
            <a:ext cx="4034759" cy="461665"/>
          </a:xfrm>
          <a:prstGeom prst="rect">
            <a:avLst/>
          </a:prstGeom>
          <a:noFill/>
        </p:spPr>
        <p:txBody>
          <a:bodyPr wrap="none" rtlCol="0">
            <a:spAutoFit/>
          </a:bodyPr>
          <a:lstStyle/>
          <a:p>
            <a:r>
              <a:rPr lang="ru-RU" sz="2400" b="1" dirty="0" smtClean="0">
                <a:solidFill>
                  <a:schemeClr val="bg1"/>
                </a:solidFill>
                <a:latin typeface="ubuntu"/>
              </a:rPr>
              <a:t>Низамов Максим ИС120Д</a:t>
            </a:r>
            <a:endParaRPr lang="en-US" sz="2400" b="1" dirty="0">
              <a:solidFill>
                <a:schemeClr val="bg1"/>
              </a:solidFill>
              <a:latin typeface="ubuntu"/>
            </a:endParaRPr>
          </a:p>
        </p:txBody>
      </p:sp>
    </p:spTree>
    <p:extLst>
      <p:ext uri="{BB962C8B-B14F-4D97-AF65-F5344CB8AC3E}">
        <p14:creationId xmlns:p14="http://schemas.microsoft.com/office/powerpoint/2010/main" val="34034775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brightnessContrast bright="-42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1004888" y="762000"/>
            <a:ext cx="10182225" cy="4401205"/>
          </a:xfrm>
          <a:prstGeom prst="rect">
            <a:avLst/>
          </a:prstGeom>
          <a:noFill/>
        </p:spPr>
        <p:txBody>
          <a:bodyPr wrap="square" rtlCol="0">
            <a:spAutoFit/>
          </a:bodyPr>
          <a:lstStyle/>
          <a:p>
            <a:pPr algn="just"/>
            <a:r>
              <a:rPr lang="ru-RU" sz="2800" dirty="0" smtClean="0">
                <a:solidFill>
                  <a:schemeClr val="bg1"/>
                </a:solidFill>
                <a:latin typeface="ubuntu"/>
              </a:rPr>
              <a:t>В заключение хочу сказать</a:t>
            </a:r>
            <a:r>
              <a:rPr lang="en-US" sz="2800" dirty="0" smtClean="0">
                <a:solidFill>
                  <a:schemeClr val="bg1"/>
                </a:solidFill>
                <a:latin typeface="ubuntu"/>
              </a:rPr>
              <a:t>, </a:t>
            </a:r>
            <a:r>
              <a:rPr lang="ru-RU" sz="2800" dirty="0" smtClean="0">
                <a:solidFill>
                  <a:schemeClr val="bg1"/>
                </a:solidFill>
                <a:latin typeface="ubuntu"/>
              </a:rPr>
              <a:t>не распространяйте личную информацию в интернете</a:t>
            </a:r>
            <a:r>
              <a:rPr lang="en-US" sz="2800" dirty="0" smtClean="0">
                <a:solidFill>
                  <a:schemeClr val="bg1"/>
                </a:solidFill>
                <a:latin typeface="ubuntu"/>
              </a:rPr>
              <a:t>,</a:t>
            </a:r>
            <a:r>
              <a:rPr lang="ru-RU" sz="2800" dirty="0" smtClean="0">
                <a:solidFill>
                  <a:schemeClr val="bg1"/>
                </a:solidFill>
                <a:latin typeface="ubuntu"/>
              </a:rPr>
              <a:t> делайте надежные пароли</a:t>
            </a:r>
            <a:r>
              <a:rPr lang="en-US" sz="2800" dirty="0" smtClean="0">
                <a:solidFill>
                  <a:schemeClr val="bg1"/>
                </a:solidFill>
                <a:latin typeface="ubuntu"/>
              </a:rPr>
              <a:t>,</a:t>
            </a:r>
            <a:r>
              <a:rPr lang="ru-RU" sz="2800" dirty="0" smtClean="0">
                <a:solidFill>
                  <a:schemeClr val="bg1"/>
                </a:solidFill>
                <a:latin typeface="ubuntu"/>
              </a:rPr>
              <a:t> следите через какие устройства вы заходите в свои аккаунты и изучайте информационную безопасность виды киберугроз</a:t>
            </a:r>
            <a:r>
              <a:rPr lang="en-US" sz="2800" dirty="0" smtClean="0">
                <a:solidFill>
                  <a:schemeClr val="bg1"/>
                </a:solidFill>
                <a:latin typeface="ubuntu"/>
              </a:rPr>
              <a:t>.</a:t>
            </a:r>
            <a:r>
              <a:rPr lang="ru-RU" sz="2800" dirty="0">
                <a:solidFill>
                  <a:schemeClr val="bg1"/>
                </a:solidFill>
                <a:latin typeface="ubuntu"/>
              </a:rPr>
              <a:t> П</a:t>
            </a:r>
            <a:r>
              <a:rPr lang="ru-RU" sz="2800" dirty="0" smtClean="0">
                <a:solidFill>
                  <a:schemeClr val="bg1"/>
                </a:solidFill>
                <a:latin typeface="ubuntu"/>
              </a:rPr>
              <a:t>омните: все, чем вы делитесь, может увидеть кто угодно и использовать против вас.</a:t>
            </a:r>
          </a:p>
          <a:p>
            <a:pPr algn="just"/>
            <a:endParaRPr lang="ru-RU" sz="2800" dirty="0">
              <a:solidFill>
                <a:schemeClr val="bg1"/>
              </a:solidFill>
              <a:latin typeface="ubuntu"/>
            </a:endParaRPr>
          </a:p>
          <a:p>
            <a:pPr algn="just"/>
            <a:r>
              <a:rPr lang="ru-RU" sz="2800" dirty="0" smtClean="0">
                <a:solidFill>
                  <a:schemeClr val="bg1"/>
                </a:solidFill>
                <a:latin typeface="ubuntu"/>
              </a:rPr>
              <a:t>Соблюдая базовые правила информационной безопасности, можно избежать большое количество киберопасностей.</a:t>
            </a:r>
            <a:endParaRPr lang="en-US" sz="2800" dirty="0">
              <a:solidFill>
                <a:schemeClr val="bg1"/>
              </a:solidFill>
              <a:latin typeface="ubuntu"/>
            </a:endParaRPr>
          </a:p>
        </p:txBody>
      </p:sp>
    </p:spTree>
    <p:extLst>
      <p:ext uri="{BB962C8B-B14F-4D97-AF65-F5344CB8AC3E}">
        <p14:creationId xmlns:p14="http://schemas.microsoft.com/office/powerpoint/2010/main" val="35794165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extBox 5"/>
          <p:cNvSpPr txBox="1"/>
          <p:nvPr/>
        </p:nvSpPr>
        <p:spPr>
          <a:xfrm>
            <a:off x="190500" y="552450"/>
            <a:ext cx="11811000" cy="1323439"/>
          </a:xfrm>
          <a:prstGeom prst="rect">
            <a:avLst/>
          </a:prstGeom>
          <a:noFill/>
        </p:spPr>
        <p:txBody>
          <a:bodyPr wrap="square" rtlCol="0">
            <a:spAutoFit/>
          </a:bodyPr>
          <a:lstStyle/>
          <a:p>
            <a:pPr algn="just"/>
            <a:r>
              <a:rPr lang="ru-RU" sz="2000" dirty="0" smtClean="0">
                <a:solidFill>
                  <a:schemeClr val="bg1"/>
                </a:solidFill>
                <a:latin typeface="ubuntu"/>
              </a:rPr>
              <a:t>Сериал «Мистер Робот» - это история молодого программиста Эллиота, страдающего социофобией и решившего, что единственный приемлемый для него способ взаимодействия с людьми — это профессия хакера. Данный сериал показывает</a:t>
            </a:r>
            <a:r>
              <a:rPr lang="en-US" sz="2000" dirty="0" smtClean="0">
                <a:solidFill>
                  <a:schemeClr val="bg1"/>
                </a:solidFill>
                <a:latin typeface="ubuntu"/>
              </a:rPr>
              <a:t>,</a:t>
            </a:r>
            <a:r>
              <a:rPr lang="ru-RU" sz="2000" dirty="0" smtClean="0">
                <a:solidFill>
                  <a:schemeClr val="bg1"/>
                </a:solidFill>
                <a:latin typeface="ubuntu"/>
              </a:rPr>
              <a:t> как устроен мир информационной безопасности изнутри и насколько мы уязвимы для кибератак</a:t>
            </a:r>
            <a:r>
              <a:rPr lang="en-US" sz="2000" dirty="0" smtClean="0">
                <a:solidFill>
                  <a:schemeClr val="bg1"/>
                </a:solidFill>
                <a:latin typeface="ubuntu"/>
              </a:rPr>
              <a:t>.</a:t>
            </a:r>
            <a:endParaRPr lang="en-US" sz="2000" dirty="0">
              <a:solidFill>
                <a:schemeClr val="bg1"/>
              </a:solidFill>
              <a:latin typeface="ubuntu"/>
            </a:endParaRPr>
          </a:p>
        </p:txBody>
      </p:sp>
      <p:sp>
        <p:nvSpPr>
          <p:cNvPr id="7" name="TextBox 6"/>
          <p:cNvSpPr txBox="1"/>
          <p:nvPr/>
        </p:nvSpPr>
        <p:spPr>
          <a:xfrm>
            <a:off x="628651" y="2600325"/>
            <a:ext cx="10934699" cy="707886"/>
          </a:xfrm>
          <a:prstGeom prst="rect">
            <a:avLst/>
          </a:prstGeom>
          <a:noFill/>
        </p:spPr>
        <p:txBody>
          <a:bodyPr wrap="square" rtlCol="0">
            <a:spAutoFit/>
          </a:bodyPr>
          <a:lstStyle/>
          <a:p>
            <a:pPr algn="ctr"/>
            <a:r>
              <a:rPr lang="ru-RU" sz="2000" dirty="0" smtClean="0">
                <a:solidFill>
                  <a:schemeClr val="bg1"/>
                </a:solidFill>
                <a:latin typeface="ubuntu"/>
              </a:rPr>
              <a:t>В своей презентации я хочу показать одну из угроз показанных в данном сериале</a:t>
            </a:r>
            <a:r>
              <a:rPr lang="en-US" sz="2000" dirty="0" smtClean="0">
                <a:solidFill>
                  <a:schemeClr val="bg1"/>
                </a:solidFill>
                <a:latin typeface="ubuntu"/>
              </a:rPr>
              <a:t>,</a:t>
            </a:r>
            <a:r>
              <a:rPr lang="ru-RU" sz="2000" dirty="0" smtClean="0">
                <a:solidFill>
                  <a:schemeClr val="bg1"/>
                </a:solidFill>
                <a:latin typeface="ubuntu"/>
              </a:rPr>
              <a:t> правовые нормы</a:t>
            </a:r>
            <a:r>
              <a:rPr lang="en-US" sz="2000" dirty="0" smtClean="0">
                <a:solidFill>
                  <a:schemeClr val="bg1"/>
                </a:solidFill>
                <a:latin typeface="ubuntu"/>
              </a:rPr>
              <a:t>,</a:t>
            </a:r>
            <a:r>
              <a:rPr lang="ru-RU" sz="2000" dirty="0" smtClean="0">
                <a:solidFill>
                  <a:schemeClr val="bg1"/>
                </a:solidFill>
                <a:latin typeface="ubuntu"/>
              </a:rPr>
              <a:t> и</a:t>
            </a:r>
            <a:r>
              <a:rPr lang="en-US" sz="2000" dirty="0" smtClean="0">
                <a:solidFill>
                  <a:schemeClr val="bg1"/>
                </a:solidFill>
                <a:latin typeface="ubuntu"/>
              </a:rPr>
              <a:t> </a:t>
            </a:r>
            <a:r>
              <a:rPr lang="ru-RU" sz="2000" dirty="0" smtClean="0">
                <a:solidFill>
                  <a:schemeClr val="bg1"/>
                </a:solidFill>
                <a:latin typeface="ubuntu"/>
              </a:rPr>
              <a:t>способы предотвращение данной угрозы</a:t>
            </a:r>
            <a:r>
              <a:rPr lang="en-US" sz="2000" dirty="0" smtClean="0">
                <a:solidFill>
                  <a:schemeClr val="bg1"/>
                </a:solidFill>
                <a:latin typeface="ubuntu"/>
              </a:rPr>
              <a:t>.</a:t>
            </a:r>
            <a:endParaRPr lang="en-US" sz="2000" dirty="0">
              <a:solidFill>
                <a:schemeClr val="bg1"/>
              </a:solidFill>
              <a:latin typeface="ubuntu"/>
            </a:endParaRPr>
          </a:p>
        </p:txBody>
      </p:sp>
    </p:spTree>
    <p:extLst>
      <p:ext uri="{BB962C8B-B14F-4D97-AF65-F5344CB8AC3E}">
        <p14:creationId xmlns:p14="http://schemas.microsoft.com/office/powerpoint/2010/main" val="954958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Прямоугольник 3"/>
          <p:cNvSpPr/>
          <p:nvPr/>
        </p:nvSpPr>
        <p:spPr>
          <a:xfrm>
            <a:off x="378618" y="638860"/>
            <a:ext cx="11434764" cy="461665"/>
          </a:xfrm>
          <a:prstGeom prst="rect">
            <a:avLst/>
          </a:prstGeom>
        </p:spPr>
        <p:txBody>
          <a:bodyPr wrap="square">
            <a:spAutoFit/>
          </a:bodyPr>
          <a:lstStyle/>
          <a:p>
            <a:r>
              <a:rPr lang="ru-RU" sz="2400" b="1" dirty="0" smtClean="0">
                <a:solidFill>
                  <a:schemeClr val="bg1"/>
                </a:solidFill>
                <a:latin typeface="ubuntu"/>
              </a:rPr>
              <a:t>Используйте надежные пароли и метод двухфакторной аутентификации</a:t>
            </a:r>
            <a:r>
              <a:rPr lang="en-US" sz="2400" b="1" dirty="0" smtClean="0">
                <a:solidFill>
                  <a:schemeClr val="bg1"/>
                </a:solidFill>
                <a:latin typeface="ubuntu"/>
              </a:rPr>
              <a:t>.</a:t>
            </a:r>
            <a:endParaRPr lang="ru-RU" sz="2400" b="1" dirty="0">
              <a:solidFill>
                <a:schemeClr val="bg1"/>
              </a:solidFill>
              <a:latin typeface="ubuntu"/>
            </a:endParaRPr>
          </a:p>
        </p:txBody>
      </p:sp>
      <p:sp>
        <p:nvSpPr>
          <p:cNvPr id="5" name="Прямоугольник 4"/>
          <p:cNvSpPr/>
          <p:nvPr/>
        </p:nvSpPr>
        <p:spPr>
          <a:xfrm>
            <a:off x="378618" y="2090172"/>
            <a:ext cx="11313318" cy="2677656"/>
          </a:xfrm>
          <a:prstGeom prst="rect">
            <a:avLst/>
          </a:prstGeom>
        </p:spPr>
        <p:txBody>
          <a:bodyPr wrap="square">
            <a:spAutoFit/>
          </a:bodyPr>
          <a:lstStyle/>
          <a:p>
            <a:pPr algn="just"/>
            <a:r>
              <a:rPr lang="ru-RU" sz="2400" dirty="0">
                <a:solidFill>
                  <a:schemeClr val="bg1"/>
                </a:solidFill>
                <a:latin typeface="ubuntu"/>
              </a:rPr>
              <a:t>Эллиот взламывает аккаунты и получает доступ к информации знакомых и незнакомых легким движением руки — точнее, используя метод </a:t>
            </a:r>
            <a:r>
              <a:rPr lang="ru-RU" sz="2400" dirty="0" smtClean="0">
                <a:solidFill>
                  <a:schemeClr val="bg1"/>
                </a:solidFill>
                <a:latin typeface="ubuntu"/>
              </a:rPr>
              <a:t>брутфорса, </a:t>
            </a:r>
            <a:r>
              <a:rPr lang="ru-RU" sz="2400" dirty="0">
                <a:solidFill>
                  <a:schemeClr val="bg1"/>
                </a:solidFill>
                <a:latin typeface="ubuntu"/>
              </a:rPr>
              <a:t>когда программа перебирает все возможные комбинации </a:t>
            </a:r>
            <a:r>
              <a:rPr lang="ru-RU" sz="2400" dirty="0" smtClean="0">
                <a:solidFill>
                  <a:schemeClr val="bg1"/>
                </a:solidFill>
                <a:latin typeface="ubuntu"/>
              </a:rPr>
              <a:t>символов или паролей из готовых словарей, </a:t>
            </a:r>
            <a:r>
              <a:rPr lang="ru-RU" sz="2400" dirty="0">
                <a:solidFill>
                  <a:schemeClr val="bg1"/>
                </a:solidFill>
                <a:latin typeface="ubuntu"/>
              </a:rPr>
              <a:t>пока не найдет подходящую, или его более упрощенный вариант — словарную атаку. Чем более популярна и незамысловата комбинация символов и слов, тем быстрее программа ее обнаружит</a:t>
            </a:r>
            <a:r>
              <a:rPr lang="ru-RU" sz="2400" dirty="0" smtClean="0">
                <a:solidFill>
                  <a:schemeClr val="bg1"/>
                </a:solidFill>
                <a:latin typeface="ubuntu"/>
              </a:rPr>
              <a:t>.</a:t>
            </a:r>
            <a:endParaRPr lang="en-US" sz="2400" dirty="0">
              <a:solidFill>
                <a:schemeClr val="bg1"/>
              </a:solidFill>
              <a:latin typeface="ubuntu"/>
            </a:endParaRPr>
          </a:p>
        </p:txBody>
      </p:sp>
    </p:spTree>
    <p:extLst>
      <p:ext uri="{BB962C8B-B14F-4D97-AF65-F5344CB8AC3E}">
        <p14:creationId xmlns:p14="http://schemas.microsoft.com/office/powerpoint/2010/main" val="14514542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4" name="Прямоугольник 3"/>
          <p:cNvSpPr/>
          <p:nvPr/>
        </p:nvSpPr>
        <p:spPr>
          <a:xfrm>
            <a:off x="381001" y="982177"/>
            <a:ext cx="11429999" cy="4893647"/>
          </a:xfrm>
          <a:prstGeom prst="rect">
            <a:avLst/>
          </a:prstGeom>
        </p:spPr>
        <p:txBody>
          <a:bodyPr wrap="square">
            <a:spAutoFit/>
          </a:bodyPr>
          <a:lstStyle/>
          <a:p>
            <a:pPr algn="just"/>
            <a:r>
              <a:rPr lang="ru-RU" sz="2400" dirty="0" smtClean="0">
                <a:solidFill>
                  <a:schemeClr val="bg1"/>
                </a:solidFill>
                <a:latin typeface="ubuntu"/>
              </a:rPr>
              <a:t>В пилотной серии нам показывают, как Эллиот взламывает аккаунт своего психотерапевта Кристы, пароль которой — Dylan_2791 — «любимый певец и год рождения наоборот». Догадливому Эллиоту достаточно знать о человеке совсем немного или использовать открытую информацию из его соцсетей.</a:t>
            </a:r>
          </a:p>
          <a:p>
            <a:pPr algn="just"/>
            <a:endParaRPr lang="ru-RU" sz="2400" dirty="0" smtClean="0">
              <a:solidFill>
                <a:schemeClr val="bg1"/>
              </a:solidFill>
              <a:latin typeface="ubuntu"/>
            </a:endParaRPr>
          </a:p>
          <a:p>
            <a:pPr algn="just"/>
            <a:r>
              <a:rPr lang="ru-RU" sz="2400" dirty="0" smtClean="0">
                <a:solidFill>
                  <a:schemeClr val="bg1"/>
                </a:solidFill>
                <a:latin typeface="ubuntu"/>
              </a:rPr>
              <a:t>Что уж говорить про взлом аккаунтов Олли Паркера, его коллеги, пароль которого — «123456Seven» (что особенно комично, ведь Олли работает в сфере кибербезопасности). Взломав один аккаунт, Эллиот легко получает доступ ко всем другим — ведь в Интернете все связано</a:t>
            </a:r>
            <a:r>
              <a:rPr lang="en-US" sz="2400" dirty="0" smtClean="0">
                <a:solidFill>
                  <a:schemeClr val="bg1"/>
                </a:solidFill>
                <a:latin typeface="ubuntu"/>
              </a:rPr>
              <a:t>.</a:t>
            </a:r>
            <a:r>
              <a:rPr lang="ru-RU" sz="2400" dirty="0" smtClean="0">
                <a:solidFill>
                  <a:schemeClr val="bg1"/>
                </a:solidFill>
                <a:latin typeface="ubuntu"/>
              </a:rPr>
              <a:t> </a:t>
            </a:r>
          </a:p>
          <a:p>
            <a:pPr algn="just"/>
            <a:endParaRPr lang="ru-RU" sz="2400" dirty="0">
              <a:solidFill>
                <a:schemeClr val="bg1"/>
              </a:solidFill>
              <a:latin typeface="ubuntu"/>
            </a:endParaRPr>
          </a:p>
          <a:p>
            <a:pPr algn="just"/>
            <a:r>
              <a:rPr lang="ru-RU" sz="2400" dirty="0" smtClean="0">
                <a:solidFill>
                  <a:schemeClr val="bg1"/>
                </a:solidFill>
                <a:latin typeface="ubuntu"/>
              </a:rPr>
              <a:t>Но в одном из эпизодов второго сезона уже к почте самого Эллиота кто-то получает доступ. Герой видит, что в его ящик заходят в разное время и с разных неизвестных ему компьютеров, хотя он постоянно меняет пароль.</a:t>
            </a:r>
            <a:endParaRPr lang="ru-RU" sz="2400" dirty="0">
              <a:solidFill>
                <a:schemeClr val="bg1"/>
              </a:solidFill>
              <a:latin typeface="ubuntu"/>
            </a:endParaRPr>
          </a:p>
        </p:txBody>
      </p:sp>
    </p:spTree>
    <p:extLst>
      <p:ext uri="{BB962C8B-B14F-4D97-AF65-F5344CB8AC3E}">
        <p14:creationId xmlns:p14="http://schemas.microsoft.com/office/powerpoint/2010/main" val="15383014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brightnessContrast bright="-34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4" name="TextBox 3"/>
          <p:cNvSpPr txBox="1"/>
          <p:nvPr/>
        </p:nvSpPr>
        <p:spPr>
          <a:xfrm>
            <a:off x="3013329" y="48638"/>
            <a:ext cx="6165342" cy="584775"/>
          </a:xfrm>
          <a:prstGeom prst="rect">
            <a:avLst/>
          </a:prstGeom>
          <a:noFill/>
        </p:spPr>
        <p:txBody>
          <a:bodyPr wrap="none" rtlCol="0">
            <a:spAutoFit/>
          </a:bodyPr>
          <a:lstStyle/>
          <a:p>
            <a:r>
              <a:rPr lang="ru-RU" sz="3200" b="1" dirty="0" smtClean="0">
                <a:solidFill>
                  <a:schemeClr val="bg1"/>
                </a:solidFill>
                <a:latin typeface="ubuntu"/>
              </a:rPr>
              <a:t>Правовые нормы нарушения</a:t>
            </a:r>
            <a:endParaRPr lang="en-US" sz="3200" b="1" dirty="0">
              <a:solidFill>
                <a:schemeClr val="bg1"/>
              </a:solidFill>
              <a:latin typeface="ubuntu"/>
            </a:endParaRPr>
          </a:p>
        </p:txBody>
      </p:sp>
      <p:sp>
        <p:nvSpPr>
          <p:cNvPr id="5" name="Прямоугольник 4"/>
          <p:cNvSpPr/>
          <p:nvPr/>
        </p:nvSpPr>
        <p:spPr>
          <a:xfrm>
            <a:off x="853168" y="1204580"/>
            <a:ext cx="10572750" cy="461665"/>
          </a:xfrm>
          <a:prstGeom prst="rect">
            <a:avLst/>
          </a:prstGeom>
        </p:spPr>
        <p:txBody>
          <a:bodyPr wrap="square">
            <a:spAutoFit/>
          </a:bodyPr>
          <a:lstStyle/>
          <a:p>
            <a:r>
              <a:rPr lang="ru-RU" sz="2400" dirty="0" smtClean="0">
                <a:solidFill>
                  <a:schemeClr val="bg1"/>
                </a:solidFill>
                <a:latin typeface="ubuntu"/>
              </a:rPr>
              <a:t>УК РФ Статья 272. Неправомерный доступ к компьютерной информации</a:t>
            </a:r>
            <a:endParaRPr lang="ru-RU" sz="2400" dirty="0">
              <a:solidFill>
                <a:schemeClr val="bg1"/>
              </a:solidFill>
              <a:latin typeface="ubuntu"/>
            </a:endParaRPr>
          </a:p>
        </p:txBody>
      </p:sp>
      <p:sp>
        <p:nvSpPr>
          <p:cNvPr id="6" name="Прямоугольник 5"/>
          <p:cNvSpPr/>
          <p:nvPr/>
        </p:nvSpPr>
        <p:spPr>
          <a:xfrm>
            <a:off x="927326" y="2237412"/>
            <a:ext cx="10163176" cy="2554545"/>
          </a:xfrm>
          <a:prstGeom prst="rect">
            <a:avLst/>
          </a:prstGeom>
        </p:spPr>
        <p:txBody>
          <a:bodyPr wrap="square">
            <a:spAutoFit/>
          </a:bodyPr>
          <a:lstStyle/>
          <a:p>
            <a:pPr algn="just"/>
            <a:r>
              <a:rPr lang="ru-RU" sz="2000" dirty="0" smtClean="0">
                <a:solidFill>
                  <a:schemeClr val="bg1"/>
                </a:solidFill>
                <a:latin typeface="ubuntu"/>
              </a:rPr>
              <a:t>Неправомерный доступ к охраняемой законом компьютерной информации, если это деяние повлекло уничтожение, блокирование, модификацию либо копирование компьютерной информации</a:t>
            </a:r>
            <a:r>
              <a:rPr lang="en-US" sz="2000" dirty="0" smtClean="0">
                <a:solidFill>
                  <a:schemeClr val="bg1"/>
                </a:solidFill>
                <a:latin typeface="ubuntu"/>
              </a:rPr>
              <a:t>.</a:t>
            </a:r>
            <a:endParaRPr lang="ru-RU" sz="2000" dirty="0" smtClean="0">
              <a:solidFill>
                <a:schemeClr val="bg1"/>
              </a:solidFill>
              <a:latin typeface="ubuntu"/>
            </a:endParaRPr>
          </a:p>
          <a:p>
            <a:pPr algn="just"/>
            <a:r>
              <a:rPr lang="ru-RU" sz="2000" dirty="0" smtClean="0">
                <a:solidFill>
                  <a:schemeClr val="bg1"/>
                </a:solidFill>
                <a:latin typeface="ubuntu"/>
              </a:rPr>
              <a:t>Наказывается штрафом в размере до двухсот тысяч рублей или в размере заработной платы или иного дохода осужденного за период до восемнадцати месяцев, либо исправительными работами на срок до одного года, либо ограничением свободы на срок до двух лет, либо принудительными работами на срок до двух лет, либо лишением свободы на тот же срок.</a:t>
            </a:r>
            <a:endParaRPr lang="en-US" sz="2000" dirty="0">
              <a:solidFill>
                <a:schemeClr val="bg1"/>
              </a:solidFill>
              <a:latin typeface="ubuntu"/>
            </a:endParaRPr>
          </a:p>
        </p:txBody>
      </p:sp>
    </p:spTree>
    <p:extLst>
      <p:ext uri="{BB962C8B-B14F-4D97-AF65-F5344CB8AC3E}">
        <p14:creationId xmlns:p14="http://schemas.microsoft.com/office/powerpoint/2010/main" val="6417724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brightnessContrast bright="-34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7" name="Прямоугольник 6"/>
          <p:cNvSpPr/>
          <p:nvPr/>
        </p:nvSpPr>
        <p:spPr>
          <a:xfrm>
            <a:off x="619125" y="279332"/>
            <a:ext cx="10953750" cy="830997"/>
          </a:xfrm>
          <a:prstGeom prst="rect">
            <a:avLst/>
          </a:prstGeom>
        </p:spPr>
        <p:txBody>
          <a:bodyPr wrap="square">
            <a:spAutoFit/>
          </a:bodyPr>
          <a:lstStyle/>
          <a:p>
            <a:r>
              <a:rPr lang="ru-RU" sz="2400" dirty="0" smtClean="0">
                <a:solidFill>
                  <a:schemeClr val="bg1"/>
                </a:solidFill>
                <a:latin typeface="ubuntu"/>
              </a:rPr>
              <a:t>УК РФ Статья 138. Нарушение тайны переписки, телефонных переговоров, почтовых, телеграфных или иных сообщений</a:t>
            </a:r>
            <a:endParaRPr lang="ru-RU" sz="2400" dirty="0">
              <a:solidFill>
                <a:schemeClr val="bg1"/>
              </a:solidFill>
              <a:latin typeface="ubuntu"/>
            </a:endParaRPr>
          </a:p>
        </p:txBody>
      </p:sp>
      <p:sp>
        <p:nvSpPr>
          <p:cNvPr id="8" name="Прямоугольник 7"/>
          <p:cNvSpPr/>
          <p:nvPr/>
        </p:nvSpPr>
        <p:spPr>
          <a:xfrm>
            <a:off x="1014412" y="1224573"/>
            <a:ext cx="10163176" cy="1323439"/>
          </a:xfrm>
          <a:prstGeom prst="rect">
            <a:avLst/>
          </a:prstGeom>
        </p:spPr>
        <p:txBody>
          <a:bodyPr wrap="square">
            <a:spAutoFit/>
          </a:bodyPr>
          <a:lstStyle/>
          <a:p>
            <a:r>
              <a:rPr lang="ru-RU" sz="2000" dirty="0">
                <a:solidFill>
                  <a:schemeClr val="bg1"/>
                </a:solidFill>
                <a:latin typeface="ubuntu"/>
              </a:rPr>
              <a:t>Н</a:t>
            </a:r>
            <a:r>
              <a:rPr lang="ru-RU" sz="2000" dirty="0" smtClean="0">
                <a:solidFill>
                  <a:schemeClr val="bg1"/>
                </a:solidFill>
                <a:latin typeface="ubuntu"/>
              </a:rPr>
              <a:t>аказывается штрафом в размере до восьмидесяти тысяч рублей или в размере заработной платы или иного дохода осужденного за период до шести месяцев, либо обязательными работами на срок до трехсот шестидесяти часов, либо исправительными работами на срок до одного года.</a:t>
            </a:r>
            <a:endParaRPr lang="en-US" sz="2000" dirty="0">
              <a:solidFill>
                <a:schemeClr val="bg1"/>
              </a:solidFill>
              <a:latin typeface="ubuntu"/>
            </a:endParaRPr>
          </a:p>
        </p:txBody>
      </p:sp>
      <p:sp>
        <p:nvSpPr>
          <p:cNvPr id="2" name="Прямоугольник 1"/>
          <p:cNvSpPr/>
          <p:nvPr/>
        </p:nvSpPr>
        <p:spPr>
          <a:xfrm>
            <a:off x="1238250" y="2662256"/>
            <a:ext cx="9715500" cy="461665"/>
          </a:xfrm>
          <a:prstGeom prst="rect">
            <a:avLst/>
          </a:prstGeom>
        </p:spPr>
        <p:txBody>
          <a:bodyPr wrap="square">
            <a:spAutoFit/>
          </a:bodyPr>
          <a:lstStyle/>
          <a:p>
            <a:r>
              <a:rPr lang="ru-RU" sz="2400" dirty="0" smtClean="0">
                <a:solidFill>
                  <a:schemeClr val="bg1"/>
                </a:solidFill>
                <a:latin typeface="ubuntu"/>
              </a:rPr>
              <a:t>УК РФ Статья 137. Нарушение неприкосновенности частной жизни</a:t>
            </a:r>
            <a:endParaRPr lang="ru-RU" sz="2400" dirty="0">
              <a:solidFill>
                <a:schemeClr val="bg1"/>
              </a:solidFill>
              <a:latin typeface="ubuntu"/>
            </a:endParaRPr>
          </a:p>
        </p:txBody>
      </p:sp>
      <p:sp>
        <p:nvSpPr>
          <p:cNvPr id="3" name="Прямоугольник 2"/>
          <p:cNvSpPr/>
          <p:nvPr/>
        </p:nvSpPr>
        <p:spPr>
          <a:xfrm>
            <a:off x="1014412" y="3238165"/>
            <a:ext cx="10163176" cy="1323439"/>
          </a:xfrm>
          <a:prstGeom prst="rect">
            <a:avLst/>
          </a:prstGeom>
        </p:spPr>
        <p:txBody>
          <a:bodyPr wrap="square">
            <a:spAutoFit/>
          </a:bodyPr>
          <a:lstStyle/>
          <a:p>
            <a:pPr algn="just"/>
            <a:r>
              <a:rPr lang="ru-RU" sz="2000" dirty="0" smtClean="0">
                <a:solidFill>
                  <a:schemeClr val="bg1"/>
                </a:solidFill>
                <a:latin typeface="ubuntu"/>
              </a:rPr>
              <a:t>Незаконное собирание или распространение сведений о частной жизни лица, составляющих его личную или семейную тайну, без его согласия либо распространение этих сведений в публичном выступлении, публично демонстрирующемся произведении или средствах массовой информации</a:t>
            </a:r>
            <a:r>
              <a:rPr lang="en-US" sz="2000" dirty="0" smtClean="0">
                <a:solidFill>
                  <a:schemeClr val="bg1"/>
                </a:solidFill>
                <a:latin typeface="ubuntu"/>
              </a:rPr>
              <a:t>.</a:t>
            </a:r>
            <a:endParaRPr lang="en-US" sz="2000" dirty="0">
              <a:solidFill>
                <a:schemeClr val="bg1"/>
              </a:solidFill>
              <a:latin typeface="ubuntu"/>
            </a:endParaRPr>
          </a:p>
        </p:txBody>
      </p:sp>
      <p:sp>
        <p:nvSpPr>
          <p:cNvPr id="9" name="Прямоугольник 8"/>
          <p:cNvSpPr/>
          <p:nvPr/>
        </p:nvSpPr>
        <p:spPr>
          <a:xfrm>
            <a:off x="981075" y="4675848"/>
            <a:ext cx="10229851" cy="1938992"/>
          </a:xfrm>
          <a:prstGeom prst="rect">
            <a:avLst/>
          </a:prstGeom>
        </p:spPr>
        <p:txBody>
          <a:bodyPr wrap="square">
            <a:spAutoFit/>
          </a:bodyPr>
          <a:lstStyle/>
          <a:p>
            <a:pPr algn="just"/>
            <a:r>
              <a:rPr lang="ru-RU" sz="2000" dirty="0" smtClean="0">
                <a:solidFill>
                  <a:schemeClr val="bg1"/>
                </a:solidFill>
              </a:rPr>
              <a:t>Наказываются штрафом в размере до двухсот тысяч рублей или в размере заработной платы или иного дохода осужденного за период до восемнадцати месяцев, либо обязательными работами на срок до трехсот шестидесяти часов, либо исправительными работами на срок до одного года, либо принудительными работами на срок до двух лет с лишением права занимать определенные должности или заниматься определенной деятельностью на срок до трех лет или без такового</a:t>
            </a:r>
            <a:endParaRPr lang="en-US" sz="2000" dirty="0">
              <a:solidFill>
                <a:schemeClr val="bg1"/>
              </a:solidFill>
            </a:endParaRPr>
          </a:p>
        </p:txBody>
      </p:sp>
    </p:spTree>
    <p:extLst>
      <p:ext uri="{BB962C8B-B14F-4D97-AF65-F5344CB8AC3E}">
        <p14:creationId xmlns:p14="http://schemas.microsoft.com/office/powerpoint/2010/main" val="30229078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4" name="TextBox 3"/>
          <p:cNvSpPr txBox="1"/>
          <p:nvPr/>
        </p:nvSpPr>
        <p:spPr>
          <a:xfrm>
            <a:off x="3072448" y="152400"/>
            <a:ext cx="6047105" cy="584775"/>
          </a:xfrm>
          <a:prstGeom prst="rect">
            <a:avLst/>
          </a:prstGeom>
          <a:noFill/>
        </p:spPr>
        <p:txBody>
          <a:bodyPr wrap="none" rtlCol="0">
            <a:spAutoFit/>
          </a:bodyPr>
          <a:lstStyle/>
          <a:p>
            <a:r>
              <a:rPr lang="ru-RU" sz="3200" b="1" dirty="0" smtClean="0">
                <a:solidFill>
                  <a:schemeClr val="bg1"/>
                </a:solidFill>
                <a:latin typeface="ubuntu"/>
              </a:rPr>
              <a:t>Как избежать данной угрозы</a:t>
            </a:r>
            <a:endParaRPr lang="en-US" sz="3200" b="1" dirty="0">
              <a:solidFill>
                <a:schemeClr val="bg1"/>
              </a:solidFill>
              <a:latin typeface="ubuntu"/>
            </a:endParaRPr>
          </a:p>
        </p:txBody>
      </p:sp>
      <p:sp>
        <p:nvSpPr>
          <p:cNvPr id="5" name="Прямоугольник 4"/>
          <p:cNvSpPr/>
          <p:nvPr/>
        </p:nvSpPr>
        <p:spPr>
          <a:xfrm>
            <a:off x="466725" y="1517214"/>
            <a:ext cx="11391900" cy="3539430"/>
          </a:xfrm>
          <a:prstGeom prst="rect">
            <a:avLst/>
          </a:prstGeom>
        </p:spPr>
        <p:txBody>
          <a:bodyPr wrap="square">
            <a:spAutoFit/>
          </a:bodyPr>
          <a:lstStyle/>
          <a:p>
            <a:r>
              <a:rPr lang="ru-RU" sz="2800" dirty="0" smtClean="0">
                <a:solidFill>
                  <a:schemeClr val="bg1"/>
                </a:solidFill>
                <a:latin typeface="ubuntu"/>
              </a:rPr>
              <a:t>Ян Ширмер</a:t>
            </a:r>
            <a:r>
              <a:rPr lang="en-US" sz="2800" dirty="0" smtClean="0">
                <a:solidFill>
                  <a:schemeClr val="bg1"/>
                </a:solidFill>
                <a:latin typeface="ubuntu"/>
              </a:rPr>
              <a:t>,</a:t>
            </a:r>
            <a:r>
              <a:rPr lang="ru-RU" sz="2800" dirty="0" smtClean="0">
                <a:solidFill>
                  <a:schemeClr val="bg1"/>
                </a:solidFill>
                <a:latin typeface="ubuntu"/>
              </a:rPr>
              <a:t> старший аналитик Avast Software, советует всегда создавать сложный, произвольный и уникальный пароль для каждой вашей учетной записи в Интернете. Самый лучший способ запоминания таких сложных паролей — использовать менеджер паролей. Хорошие пароли должны состоять из восьми и более символов, включать цифры, прописные и строчные буквы, знаки. Не используйте какую-либо личную информацию, которую легко найти в сети.</a:t>
            </a:r>
            <a:endParaRPr lang="en-US" sz="2800" dirty="0">
              <a:solidFill>
                <a:schemeClr val="bg1"/>
              </a:solidFill>
              <a:latin typeface="ubuntu"/>
            </a:endParaRPr>
          </a:p>
        </p:txBody>
      </p:sp>
    </p:spTree>
    <p:extLst>
      <p:ext uri="{BB962C8B-B14F-4D97-AF65-F5344CB8AC3E}">
        <p14:creationId xmlns:p14="http://schemas.microsoft.com/office/powerpoint/2010/main" val="42551194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4" name="Прямоугольник 3"/>
          <p:cNvSpPr/>
          <p:nvPr/>
        </p:nvSpPr>
        <p:spPr>
          <a:xfrm>
            <a:off x="314324" y="674400"/>
            <a:ext cx="11630026" cy="5509200"/>
          </a:xfrm>
          <a:prstGeom prst="rect">
            <a:avLst/>
          </a:prstGeom>
        </p:spPr>
        <p:txBody>
          <a:bodyPr wrap="square">
            <a:spAutoFit/>
          </a:bodyPr>
          <a:lstStyle/>
          <a:p>
            <a:pPr algn="just"/>
            <a:r>
              <a:rPr lang="ru-RU" sz="3200" dirty="0" smtClean="0">
                <a:solidFill>
                  <a:schemeClr val="bg1"/>
                </a:solidFill>
                <a:latin typeface="ubuntu"/>
              </a:rPr>
              <a:t>Я рекомендую использовать метод двухфакторной аутентификации. Такая система проверки подлинности просит пользователя ввести еще один код, помимо логина и пароля. Код обычно отправляется на мобильный телефон или генерируется с помощью приложения. Если пользователь на самом деле не пытается войти в свою учетную запись, он получит уведомление его о том, что кто-то другой пытается взломать его аккаунт. Однако, следует отметить, что существуют мобильные вирусы, созданные специально для кражи одноразовых паролей с целью получения доступа к банковским счетам жертвы.</a:t>
            </a:r>
            <a:endParaRPr lang="en-US" sz="3200" dirty="0">
              <a:solidFill>
                <a:schemeClr val="bg1"/>
              </a:solidFill>
              <a:latin typeface="ubuntu"/>
            </a:endParaRPr>
          </a:p>
        </p:txBody>
      </p:sp>
    </p:spTree>
    <p:extLst>
      <p:ext uri="{BB962C8B-B14F-4D97-AF65-F5344CB8AC3E}">
        <p14:creationId xmlns:p14="http://schemas.microsoft.com/office/powerpoint/2010/main" val="15377931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brightnessContrast bright="-47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1028700" y="304800"/>
            <a:ext cx="10134600" cy="707886"/>
          </a:xfrm>
          <a:prstGeom prst="rect">
            <a:avLst/>
          </a:prstGeom>
          <a:noFill/>
        </p:spPr>
        <p:txBody>
          <a:bodyPr wrap="square" rtlCol="0">
            <a:spAutoFit/>
          </a:bodyPr>
          <a:lstStyle/>
          <a:p>
            <a:r>
              <a:rPr lang="ru-RU" sz="2000" dirty="0" smtClean="0">
                <a:solidFill>
                  <a:schemeClr val="bg1"/>
                </a:solidFill>
                <a:latin typeface="ubuntu"/>
              </a:rPr>
              <a:t>Но установка надежного пароля и двухфакторной аутентификации не обезопасит вас на 100%</a:t>
            </a:r>
            <a:r>
              <a:rPr lang="en-US" sz="2000" dirty="0" smtClean="0">
                <a:solidFill>
                  <a:schemeClr val="bg1"/>
                </a:solidFill>
                <a:latin typeface="ubuntu"/>
              </a:rPr>
              <a:t>,</a:t>
            </a:r>
            <a:r>
              <a:rPr lang="ru-RU" sz="2000" dirty="0" smtClean="0">
                <a:solidFill>
                  <a:schemeClr val="bg1"/>
                </a:solidFill>
                <a:latin typeface="ubuntu"/>
              </a:rPr>
              <a:t> важно знать и другие методы получение доступа к вашем аккаунтом</a:t>
            </a:r>
            <a:r>
              <a:rPr lang="en-US" sz="2000" dirty="0" smtClean="0">
                <a:solidFill>
                  <a:schemeClr val="bg1"/>
                </a:solidFill>
                <a:latin typeface="ubuntu"/>
              </a:rPr>
              <a:t>.</a:t>
            </a:r>
            <a:r>
              <a:rPr lang="ru-RU" sz="2000" dirty="0" smtClean="0">
                <a:solidFill>
                  <a:schemeClr val="bg1"/>
                </a:solidFill>
                <a:latin typeface="ubuntu"/>
              </a:rPr>
              <a:t> </a:t>
            </a:r>
            <a:endParaRPr lang="en-US" sz="2000" dirty="0">
              <a:solidFill>
                <a:schemeClr val="bg1"/>
              </a:solidFill>
              <a:latin typeface="ubuntu"/>
            </a:endParaRPr>
          </a:p>
        </p:txBody>
      </p:sp>
      <p:sp>
        <p:nvSpPr>
          <p:cNvPr id="5" name="Прямоугольник 4"/>
          <p:cNvSpPr/>
          <p:nvPr/>
        </p:nvSpPr>
        <p:spPr>
          <a:xfrm>
            <a:off x="514350" y="1351508"/>
            <a:ext cx="11277599" cy="4154984"/>
          </a:xfrm>
          <a:prstGeom prst="rect">
            <a:avLst/>
          </a:prstGeom>
        </p:spPr>
        <p:txBody>
          <a:bodyPr wrap="square">
            <a:spAutoFit/>
          </a:bodyPr>
          <a:lstStyle/>
          <a:p>
            <a:pPr algn="just"/>
            <a:r>
              <a:rPr lang="ru-RU" sz="2400" dirty="0" smtClean="0">
                <a:solidFill>
                  <a:schemeClr val="bg1"/>
                </a:solidFill>
                <a:latin typeface="ubuntu"/>
              </a:rPr>
              <a:t>Вот несколько самых популярных видов активности по взлому:</a:t>
            </a:r>
          </a:p>
          <a:p>
            <a:pPr algn="just">
              <a:buFont typeface="Arial" panose="020B0604020202020204" pitchFamily="34" charset="0"/>
              <a:buChar char="•"/>
            </a:pPr>
            <a:r>
              <a:rPr lang="ru-RU" sz="2400" dirty="0" smtClean="0">
                <a:solidFill>
                  <a:schemeClr val="bg1"/>
                </a:solidFill>
                <a:latin typeface="ubuntu"/>
              </a:rPr>
              <a:t>Социальная инженерия – простые пароли, содержащие личную информацию (дата рождения, имя-фамилия и т.д.), размещение бумажек с паролями на видных местах, на рабочем столе компьютера в виде текстового документа.</a:t>
            </a:r>
          </a:p>
          <a:p>
            <a:pPr algn="just">
              <a:buFont typeface="Arial" panose="020B0604020202020204" pitchFamily="34" charset="0"/>
              <a:buChar char="•"/>
            </a:pPr>
            <a:r>
              <a:rPr lang="ru-RU" sz="2400" dirty="0" smtClean="0">
                <a:solidFill>
                  <a:schemeClr val="bg1"/>
                </a:solidFill>
                <a:latin typeface="ubuntu"/>
              </a:rPr>
              <a:t>Спам-рассылки – яркое письмо, чаще всего о выигрыше или выгодном предложении, со ссылкой, которая оказывается вредоносным сайтом или исполняемым файлом.</a:t>
            </a:r>
          </a:p>
          <a:p>
            <a:pPr algn="just">
              <a:buFont typeface="Arial" panose="020B0604020202020204" pitchFamily="34" charset="0"/>
              <a:buChar char="•"/>
            </a:pPr>
            <a:r>
              <a:rPr lang="ru-RU" sz="2400" dirty="0" smtClean="0">
                <a:solidFill>
                  <a:schemeClr val="bg1"/>
                </a:solidFill>
                <a:latin typeface="ubuntu"/>
              </a:rPr>
              <a:t>Фишинг – фальшивый копирующий оформление оригинала практически на 100% сайт, куда невнимательный пользователь вводит свои данные.</a:t>
            </a:r>
          </a:p>
          <a:p>
            <a:pPr algn="just">
              <a:buFont typeface="Arial" panose="020B0604020202020204" pitchFamily="34" charset="0"/>
              <a:buChar char="•"/>
            </a:pPr>
            <a:r>
              <a:rPr lang="ru-RU" sz="2400" dirty="0" smtClean="0">
                <a:solidFill>
                  <a:schemeClr val="bg1"/>
                </a:solidFill>
                <a:latin typeface="ubuntu"/>
              </a:rPr>
              <a:t>Распространение нелицензионного ПО с вирусами.</a:t>
            </a:r>
            <a:endParaRPr lang="ru-RU" sz="2400" dirty="0">
              <a:solidFill>
                <a:schemeClr val="bg1"/>
              </a:solidFill>
              <a:latin typeface="ubuntu"/>
            </a:endParaRPr>
          </a:p>
        </p:txBody>
      </p:sp>
    </p:spTree>
    <p:extLst>
      <p:ext uri="{BB962C8B-B14F-4D97-AF65-F5344CB8AC3E}">
        <p14:creationId xmlns:p14="http://schemas.microsoft.com/office/powerpoint/2010/main" val="712004348"/>
      </p:ext>
    </p:extLst>
  </p:cSld>
  <p:clrMapOvr>
    <a:masterClrMapping/>
  </p:clrMapOvr>
</p:sld>
</file>

<file path=ppt/theme/theme1.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138</TotalTime>
  <Words>835</Words>
  <Application>Microsoft Office PowerPoint</Application>
  <PresentationFormat>Широкоэкранный</PresentationFormat>
  <Paragraphs>31</Paragraphs>
  <Slides>10</Slides>
  <Notes>0</Notes>
  <HiddenSlides>0</HiddenSlides>
  <MMClips>0</MMClips>
  <ScaleCrop>false</ScaleCrop>
  <HeadingPairs>
    <vt:vector size="6" baseType="variant">
      <vt:variant>
        <vt:lpstr>Использованные шрифты</vt:lpstr>
      </vt:variant>
      <vt:variant>
        <vt:i4>4</vt:i4>
      </vt:variant>
      <vt:variant>
        <vt:lpstr>Тема</vt:lpstr>
      </vt:variant>
      <vt:variant>
        <vt:i4>1</vt:i4>
      </vt:variant>
      <vt:variant>
        <vt:lpstr>Заголовки слайдов</vt:lpstr>
      </vt:variant>
      <vt:variant>
        <vt:i4>10</vt:i4>
      </vt:variant>
    </vt:vector>
  </HeadingPairs>
  <TitlesOfParts>
    <vt:vector size="15" baseType="lpstr">
      <vt:lpstr>Arial</vt:lpstr>
      <vt:lpstr>Calibri</vt:lpstr>
      <vt:lpstr>Calibri Light</vt:lpstr>
      <vt:lpstr>ubuntu</vt:lpstr>
      <vt:lpstr>Тема Office</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YanLax</dc:creator>
  <cp:lastModifiedBy>YanLax</cp:lastModifiedBy>
  <cp:revision>29</cp:revision>
  <dcterms:created xsi:type="dcterms:W3CDTF">2022-06-15T17:34:52Z</dcterms:created>
  <dcterms:modified xsi:type="dcterms:W3CDTF">2022-06-15T19:55:46Z</dcterms:modified>
</cp:coreProperties>
</file>

<file path=docProps/thumbnail.jpeg>
</file>